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8" d="100"/>
          <a:sy n="58" d="100"/>
        </p:scale>
        <p:origin x="12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896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4553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2991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4674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5374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1227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7125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0245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4221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7923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10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24B70-BF81-44D6-9CEF-A18A71A5ED9C}" type="datetimeFigureOut">
              <a:rPr kumimoji="1" lang="ja-JP" altLang="en-US" smtClean="0"/>
              <a:t>2023/3/16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292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63000"/>
                    </a14:imgEffect>
                  </a14:imgLayer>
                </a14:imgProps>
              </a:ext>
            </a:extLst>
          </a:blip>
          <a:srcRect/>
          <a:stretch>
            <a:fillRect l="-58000" r="-5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図 19">
            <a:extLst>
              <a:ext uri="{FF2B5EF4-FFF2-40B4-BE49-F238E27FC236}">
                <a16:creationId xmlns:a16="http://schemas.microsoft.com/office/drawing/2014/main" id="{C383B6E6-3C02-4544-B1E5-C9081BC6361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 grainSize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24" t="3213" r="10482" b="12644"/>
          <a:stretch/>
        </p:blipFill>
        <p:spPr>
          <a:xfrm rot="270454">
            <a:off x="4705390" y="4684621"/>
            <a:ext cx="2383195" cy="1484284"/>
          </a:xfrm>
          <a:prstGeom prst="rect">
            <a:avLst/>
          </a:prstGeom>
          <a:noFill/>
          <a:ln w="69850" cap="sq">
            <a:solidFill>
              <a:schemeClr val="bg1"/>
            </a:solidFill>
            <a:miter lim="800000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DFBFAB6-EA53-4CDE-BF23-7CBBE9AE09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42" y="75456"/>
            <a:ext cx="1549408" cy="2482386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417FC48-C9E2-478C-8CC7-98D1510EFC19}"/>
              </a:ext>
            </a:extLst>
          </p:cNvPr>
          <p:cNvSpPr txBox="1"/>
          <p:nvPr/>
        </p:nvSpPr>
        <p:spPr>
          <a:xfrm>
            <a:off x="2543923" y="501041"/>
            <a:ext cx="3797835" cy="1631216"/>
          </a:xfrm>
          <a:prstGeom prst="rect">
            <a:avLst/>
          </a:prstGeom>
          <a:solidFill>
            <a:schemeClr val="tx1">
              <a:alpha val="20000"/>
            </a:schemeClr>
          </a:soli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タイトル：透走</a:t>
            </a:r>
            <a:r>
              <a:rPr kumimoji="1" lang="en-US" altLang="ja-JP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(</a:t>
            </a:r>
            <a:r>
              <a:rPr kumimoji="1" lang="ja-JP" altLang="en-US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トウソウ</a:t>
            </a:r>
            <a:r>
              <a:rPr kumimoji="1" lang="en-US" altLang="ja-JP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)</a:t>
            </a:r>
          </a:p>
          <a:p>
            <a:r>
              <a:rPr kumimoji="1" lang="ja-JP" altLang="en-US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開発チーム：</a:t>
            </a:r>
            <a:r>
              <a:rPr kumimoji="1" lang="en-US" altLang="ja-JP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Sh2ot</a:t>
            </a:r>
          </a:p>
          <a:p>
            <a:r>
              <a:rPr kumimoji="1" lang="ja-JP" altLang="en-US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ジャンル：</a:t>
            </a:r>
            <a:r>
              <a:rPr kumimoji="1" lang="en-US" altLang="ja-JP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3D</a:t>
            </a:r>
            <a:r>
              <a:rPr kumimoji="1" lang="ja-JP" altLang="en-US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ホラー</a:t>
            </a:r>
            <a:endParaRPr kumimoji="1" lang="en-US" altLang="ja-JP" sz="2000" b="1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開発環境：</a:t>
            </a:r>
            <a:r>
              <a:rPr kumimoji="1" lang="en-US" altLang="ja-JP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DirectX</a:t>
            </a:r>
          </a:p>
          <a:p>
            <a:r>
              <a:rPr kumimoji="1" lang="ja-JP" altLang="en-US" sz="20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開発期間：２月上旬～３月中旬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CC99198-00A1-4F26-8413-BF74BE4C3DD6}"/>
              </a:ext>
            </a:extLst>
          </p:cNvPr>
          <p:cNvSpPr txBox="1"/>
          <p:nvPr/>
        </p:nvSpPr>
        <p:spPr>
          <a:xfrm>
            <a:off x="823158" y="2557842"/>
            <a:ext cx="52116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森の中に佇む廃墟</a:t>
            </a:r>
            <a:endParaRPr kumimoji="1" lang="en-US" altLang="ja-JP" sz="2800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pPr algn="ctr"/>
            <a:r>
              <a:rPr kumimoji="1" lang="ja-JP" altLang="en-US" sz="2800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そこには今も何かが潜んでいる</a:t>
            </a:r>
            <a:endParaRPr kumimoji="1" lang="en-US" altLang="ja-JP" sz="2800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39FB7EB3-144D-4883-B9BB-D4BB3901F81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0" t="28926" r="10658" b="30316"/>
          <a:stretch/>
        </p:blipFill>
        <p:spPr>
          <a:xfrm rot="21032735">
            <a:off x="5002181" y="8811390"/>
            <a:ext cx="1789612" cy="954107"/>
          </a:xfrm>
          <a:prstGeom prst="rect">
            <a:avLst/>
          </a:prstGeom>
          <a:noFill/>
          <a:effectLst>
            <a:softEdge rad="0"/>
          </a:effectLst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744177C-9F65-4AA1-8CB5-595AF66DDC5C}"/>
              </a:ext>
            </a:extLst>
          </p:cNvPr>
          <p:cNvSpPr txBox="1"/>
          <p:nvPr/>
        </p:nvSpPr>
        <p:spPr>
          <a:xfrm rot="21429483">
            <a:off x="-6951" y="3731729"/>
            <a:ext cx="54938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１</a:t>
            </a:r>
            <a:r>
              <a:rPr kumimoji="1" lang="en-US" altLang="ja-JP" sz="36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,</a:t>
            </a:r>
            <a:r>
              <a:rPr kumimoji="1" lang="ja-JP" altLang="en-US" sz="36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施設内を徘徊する怪物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CD8ADB4-0F04-4002-BF8C-5AB3220BDA6A}"/>
              </a:ext>
            </a:extLst>
          </p:cNvPr>
          <p:cNvSpPr txBox="1"/>
          <p:nvPr/>
        </p:nvSpPr>
        <p:spPr>
          <a:xfrm>
            <a:off x="362271" y="4577773"/>
            <a:ext cx="4363304" cy="17543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マップ内には壁や障害物を認識して巡回する敵が配置されている。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この判定は外積によって行われており、認識したオブジェクトを距離順にソートすることで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自動での巡回を可能にしている。</a:t>
            </a:r>
          </a:p>
        </p:txBody>
      </p:sp>
    </p:spTree>
    <p:extLst>
      <p:ext uri="{BB962C8B-B14F-4D97-AF65-F5344CB8AC3E}">
        <p14:creationId xmlns:p14="http://schemas.microsoft.com/office/powerpoint/2010/main" val="1296640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96</Words>
  <Application>Microsoft Office PowerPoint</Application>
  <PresentationFormat>A4 210 x 297 mm</PresentationFormat>
  <Paragraphs>11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8" baseType="lpstr">
      <vt:lpstr>ＭＳ 明朝</vt:lpstr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Student</dc:creator>
  <cp:lastModifiedBy>Student</cp:lastModifiedBy>
  <cp:revision>9</cp:revision>
  <dcterms:created xsi:type="dcterms:W3CDTF">2023-03-16T06:55:17Z</dcterms:created>
  <dcterms:modified xsi:type="dcterms:W3CDTF">2023-03-16T08:27:46Z</dcterms:modified>
</cp:coreProperties>
</file>

<file path=docProps/thumbnail.jpeg>
</file>